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81" r:id="rId3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B7622B-1F5D-7CF4-F498-3B17A24523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(375)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88C85-6809-B493-8ADA-1DAE79B9BC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4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9/6/2023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A06418-7F3D-1756-1E8E-DC04B2716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7647F9-DA04-FE33-49C7-AC39D2BC6C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4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r">
              <a:defRPr sz="1300"/>
            </a:lvl1pPr>
          </a:lstStyle>
          <a:p>
            <a:fld id="{E5084A46-EFB1-4DC4-89E6-B33E8512A7A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24903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l">
              <a:defRPr sz="1300"/>
            </a:lvl1pPr>
          </a:lstStyle>
          <a:p>
            <a:r>
              <a:rPr lang="en-US"/>
              <a:t>Class – The Life Of Christ (375)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1"/>
            <a:ext cx="3077739" cy="513429"/>
          </a:xfrm>
          <a:prstGeom prst="rect">
            <a:avLst/>
          </a:prstGeom>
        </p:spPr>
        <p:txBody>
          <a:bodyPr vert="horz" lIns="99037" tIns="49520" rIns="99037" bIns="49520" rtlCol="0"/>
          <a:lstStyle>
            <a:lvl1pPr algn="r">
              <a:defRPr sz="1300"/>
            </a:lvl1pPr>
          </a:lstStyle>
          <a:p>
            <a:r>
              <a:rPr lang="en-US"/>
              <a:t>9/6/2023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7" tIns="49520" rIns="99037" bIns="495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37" tIns="49520" rIns="99037" bIns="495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600"/>
            <a:ext cx="3077739" cy="513428"/>
          </a:xfrm>
          <a:prstGeom prst="rect">
            <a:avLst/>
          </a:prstGeom>
        </p:spPr>
        <p:txBody>
          <a:bodyPr vert="horz" lIns="99037" tIns="49520" rIns="99037" bIns="49520" rtlCol="0" anchor="b"/>
          <a:lstStyle>
            <a:lvl1pPr algn="r">
              <a:defRPr sz="1300"/>
            </a:lvl1pPr>
          </a:lstStyle>
          <a:p>
            <a:fld id="{F7B26489-C773-4CC7-83F3-F724DB42B3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0720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66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1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9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73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7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6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0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0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6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4EAC89-2198-4B90-A166-440D21696510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7C186A-30D0-493F-B2FA-2EF30E6A5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4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9097" y="3200400"/>
            <a:ext cx="6400800" cy="769441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Review Of The Course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802363"/>
            <a:ext cx="8229600" cy="877163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The Life of Christ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4513C-D6F8-AEE9-1FAF-2F688F9EE9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956" y="1447800"/>
            <a:ext cx="9030335" cy="3847207"/>
          </a:xfrm>
        </p:spPr>
        <p:txBody>
          <a:bodyPr wrap="square">
            <a:spAutoFit/>
          </a:bodyPr>
          <a:lstStyle/>
          <a:p>
            <a:r>
              <a:rPr lang="en-US" sz="3200" dirty="0"/>
              <a:t>The Birth of Jesus (Luke 2:1-20)</a:t>
            </a:r>
          </a:p>
          <a:p>
            <a:r>
              <a:rPr lang="en-US" sz="3200" dirty="0"/>
              <a:t>The Circumcision of Jesus and His Presentation in the Temple (Luke 2:21-39)</a:t>
            </a:r>
          </a:p>
          <a:p>
            <a:r>
              <a:rPr lang="en-US" sz="3200" dirty="0"/>
              <a:t>The Visit of the Wise Men from the East (Matthew 2:1-12)</a:t>
            </a:r>
          </a:p>
          <a:p>
            <a:r>
              <a:rPr lang="en-US" sz="3200" dirty="0"/>
              <a:t>The Flight into Egypt and the Subsequent Return to Nazareth (Matthew 2:13-23; Luke 2:39)</a:t>
            </a:r>
          </a:p>
          <a:p>
            <a:r>
              <a:rPr lang="en-US" sz="3200" dirty="0"/>
              <a:t>Jesus’ Visit to Jerusalem at Age Twelve (Luke 2:40-52)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509D6F-DDA6-9A1D-FD2D-D4A628CC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53" y="343074"/>
            <a:ext cx="8813517" cy="754053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 Christ’s Life Prior to His Ministry</a:t>
            </a:r>
          </a:p>
        </p:txBody>
      </p:sp>
    </p:spTree>
    <p:extLst>
      <p:ext uri="{BB962C8B-B14F-4D97-AF65-F5344CB8AC3E}">
        <p14:creationId xmlns:p14="http://schemas.microsoft.com/office/powerpoint/2010/main" val="630523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243</TotalTime>
  <Words>80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Tahoma</vt:lpstr>
      <vt:lpstr>Wingdings 2</vt:lpstr>
      <vt:lpstr>Theme10</vt:lpstr>
      <vt:lpstr>The Life of Christ</vt:lpstr>
      <vt:lpstr>Review: Christ’s Life Prior to His Ministry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15</cp:revision>
  <cp:lastPrinted>2023-09-08T19:26:27Z</cp:lastPrinted>
  <dcterms:created xsi:type="dcterms:W3CDTF">2023-01-11T17:52:50Z</dcterms:created>
  <dcterms:modified xsi:type="dcterms:W3CDTF">2023-09-08T19:52:49Z</dcterms:modified>
</cp:coreProperties>
</file>